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7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4D6F189-C8AA-4D50-BFE8-452B9F49E796}" type="datetimeFigureOut">
              <a:rPr lang="ru-RU" smtClean="0"/>
              <a:t>17.02.2018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A76D51A-D663-4770-9ACA-5632E1DAF4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268760"/>
            <a:ext cx="6786610" cy="1537172"/>
          </a:xfrm>
        </p:spPr>
        <p:txBody>
          <a:bodyPr>
            <a:noAutofit/>
          </a:bodyPr>
          <a:lstStyle/>
          <a:p>
            <a:pPr algn="ctr"/>
            <a:r>
              <a:rPr lang="ru-RU" sz="4400" dirty="0" err="1" smtClean="0"/>
              <a:t>Тканинний</a:t>
            </a:r>
            <a:r>
              <a:rPr lang="ru-RU" sz="4400" dirty="0" smtClean="0"/>
              <a:t> </a:t>
            </a:r>
            <a:r>
              <a:rPr lang="ru-RU" sz="4400" dirty="0" err="1" smtClean="0"/>
              <a:t>мішечок</a:t>
            </a:r>
            <a:r>
              <a:rPr lang="ru-RU" sz="4400" dirty="0" smtClean="0"/>
              <a:t> </a:t>
            </a:r>
            <a:r>
              <a:rPr lang="ru-RU" sz="4400" dirty="0" err="1" smtClean="0"/>
              <a:t>із</a:t>
            </a:r>
            <a:r>
              <a:rPr lang="ru-RU" sz="4400" dirty="0" smtClean="0"/>
              <a:t> </a:t>
            </a:r>
            <a:r>
              <a:rPr lang="ru-RU" sz="4400" dirty="0" err="1" smtClean="0"/>
              <a:t>зав'язками</a:t>
            </a:r>
            <a:endParaRPr lang="ru-RU" sz="4400" dirty="0"/>
          </a:p>
        </p:txBody>
      </p:sp>
      <p:pic>
        <p:nvPicPr>
          <p:cNvPr id="4" name="Рисунок 3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3000372"/>
            <a:ext cx="3357586" cy="33934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85720" y="214290"/>
            <a:ext cx="8215370" cy="21300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3174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Виготовлення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зав'язок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У тому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випадку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, коли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майстрині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не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вдалося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знайти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відповідні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за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кольором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або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структурі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стрічки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їй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доведеться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шити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зав'язки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самостійно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. Для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цього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слід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викроїти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стрічку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шириною три сантиметра (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довжина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залежить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від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розміру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мішечка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).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Послідовність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подальшої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роботи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Підвернути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підшити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краю.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Загинати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слід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не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менше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одного сантиметра, 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сходинку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прокладати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дуже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близько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до краю.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Далі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смугу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тканини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складають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навпіл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пропрасовують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праскою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. </a:t>
            </a:r>
          </a:p>
        </p:txBody>
      </p:sp>
      <p:pic>
        <p:nvPicPr>
          <p:cNvPr id="3" name="Рисунок 2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428868"/>
            <a:ext cx="6096000" cy="406717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35811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>
                <a:solidFill>
                  <a:srgbClr val="002060"/>
                </a:solidFill>
              </a:rPr>
              <a:t>Розгорнувши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її</a:t>
            </a:r>
            <a:r>
              <a:rPr lang="ru-RU" sz="2000" dirty="0">
                <a:solidFill>
                  <a:srgbClr val="002060"/>
                </a:solidFill>
              </a:rPr>
              <a:t>, </a:t>
            </a:r>
            <a:r>
              <a:rPr lang="ru-RU" sz="2000" dirty="0" err="1">
                <a:solidFill>
                  <a:srgbClr val="002060"/>
                </a:solidFill>
              </a:rPr>
              <a:t>можна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побачити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чітку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лінію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згину</a:t>
            </a:r>
            <a:r>
              <a:rPr lang="ru-RU" sz="2000" dirty="0">
                <a:solidFill>
                  <a:srgbClr val="002060"/>
                </a:solidFill>
              </a:rPr>
              <a:t>. </a:t>
            </a:r>
            <a:r>
              <a:rPr lang="ru-RU" sz="2000" dirty="0" err="1">
                <a:solidFill>
                  <a:srgbClr val="002060"/>
                </a:solidFill>
              </a:rPr>
              <a:t>Обидва</a:t>
            </a:r>
            <a:r>
              <a:rPr lang="ru-RU" sz="2000" dirty="0">
                <a:solidFill>
                  <a:srgbClr val="002060"/>
                </a:solidFill>
              </a:rPr>
              <a:t> краю </a:t>
            </a:r>
            <a:r>
              <a:rPr lang="ru-RU" sz="2000" dirty="0" err="1">
                <a:solidFill>
                  <a:srgbClr val="002060"/>
                </a:solidFill>
              </a:rPr>
              <a:t>складають</a:t>
            </a:r>
            <a:r>
              <a:rPr lang="ru-RU" sz="2000" dirty="0">
                <a:solidFill>
                  <a:srgbClr val="002060"/>
                </a:solidFill>
              </a:rPr>
              <a:t> до центру </a:t>
            </a:r>
            <a:r>
              <a:rPr lang="ru-RU" sz="2000" dirty="0" err="1">
                <a:solidFill>
                  <a:srgbClr val="002060"/>
                </a:solidFill>
              </a:rPr>
              <a:t>і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загладжують</a:t>
            </a:r>
            <a:r>
              <a:rPr lang="ru-RU" sz="2000" dirty="0">
                <a:solidFill>
                  <a:srgbClr val="002060"/>
                </a:solidFill>
              </a:rPr>
              <a:t> в такому </a:t>
            </a:r>
            <a:r>
              <a:rPr lang="ru-RU" sz="2000" dirty="0" err="1">
                <a:solidFill>
                  <a:srgbClr val="002060"/>
                </a:solidFill>
              </a:rPr>
              <a:t>стані</a:t>
            </a:r>
            <a:r>
              <a:rPr lang="ru-RU" sz="2000" dirty="0">
                <a:solidFill>
                  <a:srgbClr val="002060"/>
                </a:solidFill>
              </a:rPr>
              <a:t>. </a:t>
            </a:r>
            <a:r>
              <a:rPr lang="ru-RU" sz="2000" dirty="0" err="1">
                <a:solidFill>
                  <a:srgbClr val="002060"/>
                </a:solidFill>
              </a:rPr>
              <a:t>Якщо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це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важко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зробити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і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стрічка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постійно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розгортається</a:t>
            </a:r>
            <a:r>
              <a:rPr lang="ru-RU" sz="2000" dirty="0">
                <a:solidFill>
                  <a:srgbClr val="002060"/>
                </a:solidFill>
              </a:rPr>
              <a:t>, </a:t>
            </a:r>
            <a:r>
              <a:rPr lang="ru-RU" sz="2000" dirty="0" err="1">
                <a:solidFill>
                  <a:srgbClr val="002060"/>
                </a:solidFill>
              </a:rPr>
              <a:t>можна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намітати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шви</a:t>
            </a:r>
            <a:r>
              <a:rPr lang="ru-RU" sz="2000" dirty="0">
                <a:solidFill>
                  <a:srgbClr val="002060"/>
                </a:solidFill>
              </a:rPr>
              <a:t>, а </a:t>
            </a:r>
            <a:r>
              <a:rPr lang="ru-RU" sz="2000" dirty="0" err="1">
                <a:solidFill>
                  <a:srgbClr val="002060"/>
                </a:solidFill>
              </a:rPr>
              <a:t>намітку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видалити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після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прасування</a:t>
            </a:r>
            <a:r>
              <a:rPr lang="ru-RU" sz="2000" dirty="0">
                <a:solidFill>
                  <a:srgbClr val="002060"/>
                </a:solidFill>
              </a:rPr>
              <a:t>. </a:t>
            </a:r>
          </a:p>
        </p:txBody>
      </p:sp>
      <p:pic>
        <p:nvPicPr>
          <p:cNvPr id="3" name="Рисунок 2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928802"/>
            <a:ext cx="6096000" cy="40671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68580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>
                <a:solidFill>
                  <a:srgbClr val="002060"/>
                </a:solidFill>
              </a:rPr>
              <a:t>Заготівлю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складають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вздовж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запрасованою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згину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і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прострочують</a:t>
            </a:r>
            <a:r>
              <a:rPr lang="ru-RU" sz="2000" dirty="0">
                <a:solidFill>
                  <a:srgbClr val="002060"/>
                </a:solidFill>
              </a:rPr>
              <a:t>. Тут </a:t>
            </a:r>
            <a:r>
              <a:rPr lang="ru-RU" sz="2000" dirty="0" err="1">
                <a:solidFill>
                  <a:srgbClr val="002060"/>
                </a:solidFill>
              </a:rPr>
              <a:t>також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потрібно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старатися</a:t>
            </a:r>
            <a:r>
              <a:rPr lang="ru-RU" sz="2000" dirty="0">
                <a:solidFill>
                  <a:srgbClr val="002060"/>
                </a:solidFill>
              </a:rPr>
              <a:t>, </a:t>
            </a:r>
            <a:r>
              <a:rPr lang="ru-RU" sz="2000" dirty="0" err="1">
                <a:solidFill>
                  <a:srgbClr val="002060"/>
                </a:solidFill>
              </a:rPr>
              <a:t>щоб</a:t>
            </a:r>
            <a:r>
              <a:rPr lang="ru-RU" sz="2000" dirty="0">
                <a:solidFill>
                  <a:srgbClr val="002060"/>
                </a:solidFill>
              </a:rPr>
              <a:t> шов максимально </a:t>
            </a:r>
            <a:r>
              <a:rPr lang="ru-RU" sz="2000" dirty="0" err="1">
                <a:solidFill>
                  <a:srgbClr val="002060"/>
                </a:solidFill>
              </a:rPr>
              <a:t>близько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підходив</a:t>
            </a:r>
            <a:r>
              <a:rPr lang="ru-RU" sz="2000" dirty="0">
                <a:solidFill>
                  <a:srgbClr val="002060"/>
                </a:solidFill>
              </a:rPr>
              <a:t> до краю</a:t>
            </a:r>
          </a:p>
        </p:txBody>
      </p:sp>
      <p:pic>
        <p:nvPicPr>
          <p:cNvPr id="5" name="Рисунок 4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643050"/>
            <a:ext cx="6096000" cy="4067175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yak-zshiti-mshechok-z-zavyazkami-mshechki-dlya-podarunkv-trav-svoyimi-rukami_9212.jpe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86248" y="2000240"/>
            <a:ext cx="3929090" cy="2621440"/>
          </a:xfrm>
        </p:spPr>
      </p:pic>
      <p:sp>
        <p:nvSpPr>
          <p:cNvPr id="5" name="Заголовок 1"/>
          <p:cNvSpPr>
            <a:spLocks noGrp="1"/>
          </p:cNvSpPr>
          <p:nvPr>
            <p:ph sz="quarter" idx="1"/>
          </p:nvPr>
        </p:nvSpPr>
        <p:spPr>
          <a:xfrm>
            <a:off x="357158" y="1214422"/>
            <a:ext cx="3657600" cy="432913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Ось </a:t>
            </a:r>
            <a:r>
              <a:rPr lang="ru-RU" dirty="0" err="1" smtClean="0">
                <a:solidFill>
                  <a:srgbClr val="002060"/>
                </a:solidFill>
              </a:rPr>
              <a:t>і</a:t>
            </a:r>
            <a:r>
              <a:rPr lang="ru-RU" dirty="0" smtClean="0">
                <a:solidFill>
                  <a:srgbClr val="002060"/>
                </a:solidFill>
              </a:rPr>
              <a:t> готова </a:t>
            </a:r>
            <a:r>
              <a:rPr lang="ru-RU" dirty="0" err="1" smtClean="0">
                <a:solidFill>
                  <a:srgbClr val="002060"/>
                </a:solidFill>
              </a:rPr>
              <a:t>зав'язка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Її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протягують</a:t>
            </a:r>
            <a:r>
              <a:rPr lang="ru-RU" dirty="0" smtClean="0">
                <a:solidFill>
                  <a:srgbClr val="002060"/>
                </a:solidFill>
              </a:rPr>
              <a:t> в </a:t>
            </a:r>
            <a:r>
              <a:rPr lang="ru-RU" dirty="0" err="1" smtClean="0">
                <a:solidFill>
                  <a:srgbClr val="002060"/>
                </a:solidFill>
              </a:rPr>
              <a:t>мішечки</a:t>
            </a:r>
            <a:r>
              <a:rPr lang="ru-RU" dirty="0" smtClean="0">
                <a:solidFill>
                  <a:srgbClr val="002060"/>
                </a:solidFill>
              </a:rPr>
              <a:t> для </a:t>
            </a:r>
            <a:r>
              <a:rPr lang="ru-RU" dirty="0" err="1" smtClean="0">
                <a:solidFill>
                  <a:srgbClr val="002060"/>
                </a:solidFill>
              </a:rPr>
              <a:t>подарунків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роблять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вузлики</a:t>
            </a:r>
            <a:r>
              <a:rPr lang="ru-RU" dirty="0" smtClean="0">
                <a:solidFill>
                  <a:srgbClr val="002060"/>
                </a:solidFill>
              </a:rPr>
              <a:t> на </a:t>
            </a:r>
            <a:r>
              <a:rPr lang="ru-RU" dirty="0" err="1" smtClean="0">
                <a:solidFill>
                  <a:srgbClr val="002060"/>
                </a:solidFill>
              </a:rPr>
              <a:t>кінцях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Це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необов'язково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але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дозволяє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виключити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втрату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стрічки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Слід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зазначити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що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шиття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зав'язки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органзи</a:t>
            </a:r>
            <a:r>
              <a:rPr lang="ru-RU" dirty="0" smtClean="0">
                <a:solidFill>
                  <a:srgbClr val="002060"/>
                </a:solidFill>
              </a:rPr>
              <a:t> – </a:t>
            </a:r>
            <a:r>
              <a:rPr lang="ru-RU" dirty="0" err="1" smtClean="0">
                <a:solidFill>
                  <a:srgbClr val="002060"/>
                </a:solidFill>
              </a:rPr>
              <a:t>це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надзвичайно</a:t>
            </a:r>
            <a:r>
              <a:rPr lang="ru-RU" dirty="0" smtClean="0">
                <a:solidFill>
                  <a:srgbClr val="002060"/>
                </a:solidFill>
              </a:rPr>
              <a:t> складне </a:t>
            </a:r>
            <a:r>
              <a:rPr lang="ru-RU" dirty="0" err="1" smtClean="0">
                <a:solidFill>
                  <a:srgbClr val="002060"/>
                </a:solidFill>
              </a:rPr>
              <a:t>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невдячне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заняття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Мішечки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органзи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краще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декорувати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покупними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стрічками</a:t>
            </a:r>
            <a:r>
              <a:rPr lang="ru-RU" dirty="0" smtClean="0">
                <a:solidFill>
                  <a:srgbClr val="002060"/>
                </a:solidFill>
              </a:rPr>
              <a:t>. 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467600" cy="50891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err="1"/>
              <a:t>Виготовлення</a:t>
            </a:r>
            <a:r>
              <a:rPr lang="ru-RU" sz="2000" b="1" dirty="0"/>
              <a:t> торб для </a:t>
            </a:r>
            <a:r>
              <a:rPr lang="ru-RU" sz="2000" b="1" dirty="0" err="1"/>
              <a:t>ароматичних</a:t>
            </a:r>
            <a:r>
              <a:rPr lang="ru-RU" sz="2000" b="1" dirty="0"/>
              <a:t> трав</a:t>
            </a:r>
            <a:endParaRPr lang="uk-UA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3657600" cy="48965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uk-UA" sz="2000" dirty="0"/>
              <a:t>Описаний метод шиття мішечків відмінно підходить для виготовлення рослинних композицій. Незважаючи на те, що в спеціалізованих магазинах пропонують величезну кількість синтетичних </a:t>
            </a:r>
            <a:r>
              <a:rPr lang="uk-UA" sz="2000" dirty="0" err="1"/>
              <a:t>дезиксентантов</a:t>
            </a:r>
            <a:r>
              <a:rPr lang="uk-UA" sz="2000" dirty="0"/>
              <a:t>, що відлякують міль та інших комах, багато господинь віддають перевагу використанню екологічно чистих коштів.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12776"/>
            <a:ext cx="3657600" cy="42203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879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38944" y="188640"/>
            <a:ext cx="3657600" cy="3816424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uk-UA" dirty="0"/>
              <a:t>Вони шиють торбинки для трав своїми руками та закладають у них спеціальну суміш з кількох видів трав. Найбільш часто використовують комбінації з лаванди, м'яти, чебрецю, розмарину, гвоздики, кориці і кедрової стружки. При цьому краще працюють не подрібнені матеріали, а насіння, стебла і листя.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5004048" y="1124744"/>
            <a:ext cx="3657600" cy="45720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/>
              <a:t>До </a:t>
            </a:r>
            <a:r>
              <a:rPr lang="ru-RU" dirty="0" err="1"/>
              <a:t>задоволення</a:t>
            </a:r>
            <a:r>
              <a:rPr lang="ru-RU" dirty="0"/>
              <a:t> </a:t>
            </a:r>
            <a:r>
              <a:rPr lang="ru-RU" dirty="0" err="1"/>
              <a:t>багатьох</a:t>
            </a:r>
            <a:r>
              <a:rPr lang="ru-RU" dirty="0"/>
              <a:t> </a:t>
            </a:r>
            <a:r>
              <a:rPr lang="ru-RU" dirty="0" err="1"/>
              <a:t>дівчат</a:t>
            </a:r>
            <a:r>
              <a:rPr lang="ru-RU" dirty="0"/>
              <a:t> і </a:t>
            </a:r>
            <a:r>
              <a:rPr lang="ru-RU" dirty="0" err="1"/>
              <a:t>жінок</a:t>
            </a:r>
            <a:r>
              <a:rPr lang="ru-RU" dirty="0"/>
              <a:t>, </a:t>
            </a:r>
            <a:r>
              <a:rPr lang="ru-RU" dirty="0" err="1"/>
              <a:t>мішечки</a:t>
            </a:r>
            <a:r>
              <a:rPr lang="ru-RU" dirty="0"/>
              <a:t> для </a:t>
            </a:r>
            <a:r>
              <a:rPr lang="ru-RU" dirty="0" err="1"/>
              <a:t>домашнього</a:t>
            </a:r>
            <a:r>
              <a:rPr lang="ru-RU" dirty="0"/>
              <a:t> </a:t>
            </a:r>
            <a:r>
              <a:rPr lang="ru-RU" dirty="0" err="1"/>
              <a:t>використання</a:t>
            </a:r>
            <a:r>
              <a:rPr lang="ru-RU" dirty="0"/>
              <a:t> </a:t>
            </a:r>
            <a:r>
              <a:rPr lang="ru-RU" dirty="0" err="1"/>
              <a:t>вимагають</a:t>
            </a:r>
            <a:r>
              <a:rPr lang="ru-RU" dirty="0"/>
              <a:t> </a:t>
            </a:r>
            <a:r>
              <a:rPr lang="ru-RU" dirty="0" err="1"/>
              <a:t>набагато</a:t>
            </a:r>
            <a:r>
              <a:rPr lang="ru-RU" dirty="0"/>
              <a:t> </a:t>
            </a:r>
            <a:r>
              <a:rPr lang="ru-RU" dirty="0" err="1"/>
              <a:t>менше</a:t>
            </a:r>
            <a:r>
              <a:rPr lang="ru-RU" dirty="0"/>
              <a:t> </a:t>
            </a:r>
            <a:r>
              <a:rPr lang="ru-RU" dirty="0" err="1"/>
              <a:t>уваги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подарункові</a:t>
            </a:r>
            <a:r>
              <a:rPr lang="ru-RU" dirty="0"/>
              <a:t> упаковки. Тут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застосувати</a:t>
            </a:r>
            <a:r>
              <a:rPr lang="ru-RU" dirty="0"/>
              <a:t> </a:t>
            </a:r>
            <a:r>
              <a:rPr lang="ru-RU" dirty="0" err="1"/>
              <a:t>залишки</a:t>
            </a:r>
            <a:r>
              <a:rPr lang="ru-RU" dirty="0"/>
              <a:t> </a:t>
            </a:r>
            <a:r>
              <a:rPr lang="ru-RU" dirty="0" err="1"/>
              <a:t>тканини</a:t>
            </a:r>
            <a:r>
              <a:rPr lang="ru-RU" dirty="0"/>
              <a:t>, з </a:t>
            </a:r>
            <a:r>
              <a:rPr lang="ru-RU" dirty="0" err="1"/>
              <a:t>яких</a:t>
            </a:r>
            <a:r>
              <a:rPr lang="ru-RU" dirty="0"/>
              <a:t> </a:t>
            </a:r>
            <a:r>
              <a:rPr lang="ru-RU" dirty="0" err="1"/>
              <a:t>вже</a:t>
            </a:r>
            <a:r>
              <a:rPr lang="ru-RU" dirty="0"/>
              <a:t> не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зшити</a:t>
            </a:r>
            <a:r>
              <a:rPr lang="ru-RU" dirty="0"/>
              <a:t> </a:t>
            </a:r>
            <a:r>
              <a:rPr lang="ru-RU" dirty="0" err="1"/>
              <a:t>жодне</a:t>
            </a:r>
            <a:r>
              <a:rPr lang="ru-RU" dirty="0"/>
              <a:t> </a:t>
            </a:r>
            <a:r>
              <a:rPr lang="ru-RU" dirty="0" err="1"/>
              <a:t>велике</a:t>
            </a:r>
            <a:r>
              <a:rPr lang="ru-RU" dirty="0"/>
              <a:t> </a:t>
            </a:r>
            <a:r>
              <a:rPr lang="ru-RU" dirty="0" err="1"/>
              <a:t>виріб</a:t>
            </a:r>
            <a:r>
              <a:rPr lang="ru-RU" dirty="0"/>
              <a:t>. </a:t>
            </a:r>
            <a:r>
              <a:rPr lang="ru-RU" dirty="0" err="1"/>
              <a:t>Зав'язками</a:t>
            </a:r>
            <a:r>
              <a:rPr lang="ru-RU" dirty="0"/>
              <a:t> </a:t>
            </a:r>
            <a:r>
              <a:rPr lang="ru-RU" dirty="0" err="1"/>
              <a:t>можуть</a:t>
            </a:r>
            <a:r>
              <a:rPr lang="ru-RU" dirty="0"/>
              <a:t> </a:t>
            </a:r>
            <a:r>
              <a:rPr lang="ru-RU" dirty="0" err="1"/>
              <a:t>служити</a:t>
            </a:r>
            <a:r>
              <a:rPr lang="ru-RU" dirty="0"/>
              <a:t> </a:t>
            </a:r>
            <a:r>
              <a:rPr lang="ru-RU" dirty="0" err="1"/>
              <a:t>звичайні</a:t>
            </a:r>
            <a:r>
              <a:rPr lang="ru-RU" dirty="0"/>
              <a:t> </a:t>
            </a:r>
            <a:r>
              <a:rPr lang="ru-RU" dirty="0" err="1"/>
              <a:t>міцні</a:t>
            </a:r>
            <a:r>
              <a:rPr lang="ru-RU" dirty="0"/>
              <a:t> нитки. </a:t>
            </a:r>
            <a:r>
              <a:rPr lang="ru-RU" dirty="0" err="1"/>
              <a:t>Враховуючи</a:t>
            </a:r>
            <a:r>
              <a:rPr lang="ru-RU" dirty="0"/>
              <a:t> те,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заглядати</a:t>
            </a:r>
            <a:r>
              <a:rPr lang="ru-RU" dirty="0"/>
              <a:t> </a:t>
            </a:r>
            <a:r>
              <a:rPr lang="ru-RU" dirty="0" err="1"/>
              <a:t>всередину</a:t>
            </a:r>
            <a:r>
              <a:rPr lang="ru-RU" dirty="0"/>
              <a:t> </a:t>
            </a:r>
            <a:r>
              <a:rPr lang="ru-RU" dirty="0" err="1"/>
              <a:t>ніхто</a:t>
            </a:r>
            <a:r>
              <a:rPr lang="ru-RU" dirty="0"/>
              <a:t> не буде, </a:t>
            </a:r>
            <a:r>
              <a:rPr lang="ru-RU" dirty="0" err="1"/>
              <a:t>шви</a:t>
            </a:r>
            <a:r>
              <a:rPr lang="ru-RU" dirty="0"/>
              <a:t> </a:t>
            </a:r>
            <a:r>
              <a:rPr lang="ru-RU" dirty="0" err="1"/>
              <a:t>можна</a:t>
            </a:r>
            <a:r>
              <a:rPr lang="ru-RU" dirty="0"/>
              <a:t> не </a:t>
            </a:r>
            <a:r>
              <a:rPr lang="ru-RU" dirty="0" err="1"/>
              <a:t>обробляти</a:t>
            </a:r>
            <a:r>
              <a:rPr lang="ru-RU" dirty="0"/>
              <a:t> </a:t>
            </a:r>
            <a:r>
              <a:rPr lang="ru-RU" dirty="0" err="1"/>
              <a:t>оверлком</a:t>
            </a:r>
            <a:r>
              <a:rPr lang="ru-RU" dirty="0"/>
              <a:t>.</a:t>
            </a:r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873692"/>
            <a:ext cx="2676525" cy="2705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215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580926"/>
          </a:xfrm>
        </p:spPr>
        <p:txBody>
          <a:bodyPr>
            <a:normAutofit/>
          </a:bodyPr>
          <a:lstStyle/>
          <a:p>
            <a:pPr algn="ctr"/>
            <a:r>
              <a:rPr lang="uk-UA" sz="2000" dirty="0"/>
              <a:t>Практичність і краса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uk-UA" dirty="0"/>
              <a:t>Мішечки для трав (своїми руками їх роблять виключно з натуральних тканин) розкладають на полицях шаф або підвішують на вішалки. Періодично їх слід м'яти, щоб вивільнити ефірні масла і відновити запах. Вважається, що такого набору вистачає на цілий сезон, тобто, складаючи зимовий одяг на зберігання, можна не побоюватися за її збереження.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72816"/>
            <a:ext cx="3657600" cy="3286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86467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580926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Як </a:t>
            </a:r>
            <a:r>
              <a:rPr lang="ru-RU" sz="2400" dirty="0" err="1"/>
              <a:t>прикрасити</a:t>
            </a:r>
            <a:r>
              <a:rPr lang="ru-RU" sz="2400" dirty="0"/>
              <a:t> торбочки для трав</a:t>
            </a:r>
            <a:endParaRPr lang="uk-UA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12776"/>
            <a:ext cx="3657600" cy="45720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Тут все </a:t>
            </a:r>
            <a:r>
              <a:rPr lang="ru-RU" dirty="0" err="1"/>
              <a:t>залежить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фантазії</a:t>
            </a:r>
            <a:r>
              <a:rPr lang="ru-RU" dirty="0"/>
              <a:t> і </a:t>
            </a:r>
            <a:r>
              <a:rPr lang="ru-RU" dirty="0" err="1"/>
              <a:t>здібностей</a:t>
            </a:r>
            <a:r>
              <a:rPr lang="ru-RU" dirty="0"/>
              <a:t> </a:t>
            </a:r>
            <a:r>
              <a:rPr lang="ru-RU" dirty="0" err="1"/>
              <a:t>майстрині</a:t>
            </a:r>
            <a:r>
              <a:rPr lang="ru-RU" dirty="0"/>
              <a:t>. </a:t>
            </a:r>
            <a:r>
              <a:rPr lang="ru-RU" dirty="0" err="1"/>
              <a:t>Швидше</a:t>
            </a:r>
            <a:r>
              <a:rPr lang="ru-RU" dirty="0"/>
              <a:t> за все, </a:t>
            </a:r>
            <a:r>
              <a:rPr lang="ru-RU" dirty="0" err="1"/>
              <a:t>бачити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предмети</a:t>
            </a:r>
            <a:r>
              <a:rPr lang="ru-RU" dirty="0"/>
              <a:t> </a:t>
            </a:r>
            <a:r>
              <a:rPr lang="ru-RU" dirty="0" err="1"/>
              <a:t>тільки</a:t>
            </a:r>
            <a:r>
              <a:rPr lang="ru-RU" dirty="0"/>
              <a:t> вона сама та члени </a:t>
            </a:r>
            <a:r>
              <a:rPr lang="ru-RU" dirty="0" err="1"/>
              <a:t>її</a:t>
            </a:r>
            <a:r>
              <a:rPr lang="ru-RU" dirty="0"/>
              <a:t> </a:t>
            </a:r>
            <a:r>
              <a:rPr lang="ru-RU" dirty="0" err="1"/>
              <a:t>сім'ї</a:t>
            </a:r>
            <a:r>
              <a:rPr lang="ru-RU" dirty="0"/>
              <a:t>, тому декор повинен </a:t>
            </a:r>
            <a:r>
              <a:rPr lang="ru-RU" dirty="0" err="1"/>
              <a:t>їм</a:t>
            </a:r>
            <a:r>
              <a:rPr lang="ru-RU" dirty="0"/>
              <a:t> </a:t>
            </a:r>
            <a:r>
              <a:rPr lang="ru-RU" dirty="0" err="1"/>
              <a:t>подобатися</a:t>
            </a:r>
            <a:r>
              <a:rPr lang="ru-RU" dirty="0"/>
              <a:t>. </a:t>
            </a:r>
            <a:r>
              <a:rPr lang="ru-RU" dirty="0" err="1"/>
              <a:t>Звичайно</a:t>
            </a:r>
            <a:r>
              <a:rPr lang="ru-RU" dirty="0"/>
              <a:t>,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ніяк</a:t>
            </a:r>
            <a:r>
              <a:rPr lang="ru-RU" dirty="0"/>
              <a:t> не </a:t>
            </a:r>
            <a:r>
              <a:rPr lang="ru-RU" dirty="0" err="1"/>
              <a:t>прикрашати</a:t>
            </a:r>
            <a:r>
              <a:rPr lang="ru-RU" dirty="0"/>
              <a:t> </a:t>
            </a:r>
            <a:r>
              <a:rPr lang="ru-RU" dirty="0" err="1"/>
              <a:t>ці</a:t>
            </a:r>
            <a:r>
              <a:rPr lang="ru-RU" dirty="0"/>
              <a:t> </a:t>
            </a:r>
            <a:r>
              <a:rPr lang="ru-RU" dirty="0" err="1"/>
              <a:t>вироби</a:t>
            </a:r>
            <a:r>
              <a:rPr lang="ru-RU" dirty="0"/>
              <a:t>, </a:t>
            </a:r>
            <a:r>
              <a:rPr lang="ru-RU" dirty="0" err="1"/>
              <a:t>залишити</a:t>
            </a:r>
            <a:r>
              <a:rPr lang="ru-RU" dirty="0"/>
              <a:t> </a:t>
            </a:r>
            <a:r>
              <a:rPr lang="ru-RU" dirty="0" err="1"/>
              <a:t>їх</a:t>
            </a:r>
            <a:r>
              <a:rPr lang="ru-RU" dirty="0"/>
              <a:t> у максимально натуральному </a:t>
            </a:r>
            <a:r>
              <a:rPr lang="ru-RU" dirty="0" err="1"/>
              <a:t>вигляді</a:t>
            </a:r>
            <a:r>
              <a:rPr lang="ru-RU" dirty="0"/>
              <a:t>.</a:t>
            </a:r>
            <a:endParaRPr lang="uk-UA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12776"/>
            <a:ext cx="3657600" cy="4367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32154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268760"/>
            <a:ext cx="3657600" cy="45720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uk-UA" dirty="0"/>
              <a:t>Для тих, хто захоплюється вишивкою гладдю, знадобляться мініатюрні зразки, розташовані нижче</a:t>
            </a:r>
            <a:r>
              <a:rPr lang="uk-UA" dirty="0" smtClean="0"/>
              <a:t>.</a:t>
            </a:r>
          </a:p>
          <a:p>
            <a:pPr marL="0" indent="0" algn="ctr">
              <a:buNone/>
            </a:pPr>
            <a:r>
              <a:rPr lang="ru-RU" dirty="0" err="1"/>
              <a:t>Прагнучи</a:t>
            </a:r>
            <a:r>
              <a:rPr lang="ru-RU" dirty="0"/>
              <a:t> до </a:t>
            </a:r>
            <a:r>
              <a:rPr lang="ru-RU" dirty="0" err="1"/>
              <a:t>краси</a:t>
            </a:r>
            <a:r>
              <a:rPr lang="ru-RU" dirty="0"/>
              <a:t>, не </a:t>
            </a:r>
            <a:r>
              <a:rPr lang="ru-RU" dirty="0" err="1"/>
              <a:t>варто</a:t>
            </a:r>
            <a:r>
              <a:rPr lang="ru-RU" dirty="0"/>
              <a:t> </a:t>
            </a:r>
            <a:r>
              <a:rPr lang="ru-RU" dirty="0" err="1"/>
              <a:t>забувати</a:t>
            </a:r>
            <a:r>
              <a:rPr lang="ru-RU" dirty="0"/>
              <a:t> про </a:t>
            </a:r>
            <a:r>
              <a:rPr lang="ru-RU" dirty="0" err="1"/>
              <a:t>практичності</a:t>
            </a:r>
            <a:r>
              <a:rPr lang="ru-RU" dirty="0"/>
              <a:t>: </a:t>
            </a:r>
            <a:r>
              <a:rPr lang="ru-RU" dirty="0" err="1"/>
              <a:t>шви</a:t>
            </a:r>
            <a:r>
              <a:rPr lang="ru-RU" dirty="0"/>
              <a:t> і </a:t>
            </a:r>
            <a:r>
              <a:rPr lang="ru-RU" dirty="0" err="1"/>
              <a:t>зав'язки</a:t>
            </a:r>
            <a:r>
              <a:rPr lang="ru-RU" dirty="0"/>
              <a:t> </a:t>
            </a:r>
            <a:r>
              <a:rPr lang="ru-RU" dirty="0" err="1"/>
              <a:t>повинні</a:t>
            </a:r>
            <a:r>
              <a:rPr lang="ru-RU" dirty="0"/>
              <a:t> бути </a:t>
            </a:r>
            <a:r>
              <a:rPr lang="ru-RU" dirty="0" err="1"/>
              <a:t>міцними</a:t>
            </a:r>
            <a:r>
              <a:rPr lang="ru-RU" dirty="0"/>
              <a:t>. </a:t>
            </a:r>
            <a:r>
              <a:rPr lang="ru-RU" dirty="0" err="1"/>
              <a:t>Інакше</a:t>
            </a:r>
            <a:r>
              <a:rPr lang="ru-RU" dirty="0"/>
              <a:t> </a:t>
            </a:r>
            <a:r>
              <a:rPr lang="ru-RU" dirty="0" err="1"/>
              <a:t>доведеться</a:t>
            </a:r>
            <a:r>
              <a:rPr lang="ru-RU" dirty="0"/>
              <a:t> </a:t>
            </a:r>
            <a:r>
              <a:rPr lang="ru-RU" dirty="0" err="1"/>
              <a:t>дуже</a:t>
            </a:r>
            <a:r>
              <a:rPr lang="ru-RU" dirty="0"/>
              <a:t> </a:t>
            </a:r>
            <a:r>
              <a:rPr lang="ru-RU" dirty="0" err="1"/>
              <a:t>довго</a:t>
            </a:r>
            <a:r>
              <a:rPr lang="ru-RU" dirty="0"/>
              <a:t> </a:t>
            </a:r>
            <a:r>
              <a:rPr lang="ru-RU" dirty="0" err="1"/>
              <a:t>вибирати</a:t>
            </a:r>
            <a:r>
              <a:rPr lang="ru-RU" dirty="0"/>
              <a:t> з </a:t>
            </a:r>
            <a:r>
              <a:rPr lang="ru-RU" dirty="0" err="1"/>
              <a:t>одягу</a:t>
            </a:r>
            <a:r>
              <a:rPr lang="ru-RU" dirty="0"/>
              <a:t> </a:t>
            </a:r>
            <a:r>
              <a:rPr lang="ru-RU" dirty="0" err="1"/>
              <a:t>розсипалися</a:t>
            </a:r>
            <a:r>
              <a:rPr lang="ru-RU" dirty="0"/>
              <a:t> </a:t>
            </a:r>
            <a:r>
              <a:rPr lang="ru-RU" dirty="0" err="1"/>
              <a:t>сухе</a:t>
            </a:r>
            <a:r>
              <a:rPr lang="ru-RU" dirty="0"/>
              <a:t> </a:t>
            </a:r>
            <a:r>
              <a:rPr lang="ru-RU" dirty="0" err="1"/>
              <a:t>листя</a:t>
            </a:r>
            <a:r>
              <a:rPr lang="ru-RU" dirty="0"/>
              <a:t>.</a:t>
            </a:r>
            <a:endParaRPr lang="uk-UA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060848"/>
            <a:ext cx="3657600" cy="33243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743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7006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193991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err="1" smtClean="0"/>
              <a:t>Тканинний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мішечок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із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зав'язками</a:t>
            </a:r>
            <a:r>
              <a:rPr lang="ru-RU" sz="1800" b="1" dirty="0" smtClean="0"/>
              <a:t> – </a:t>
            </a:r>
            <a:r>
              <a:rPr lang="ru-RU" sz="1800" b="1" dirty="0" err="1" smtClean="0"/>
              <a:t>це</a:t>
            </a:r>
            <a:r>
              <a:rPr lang="ru-RU" sz="1800" b="1" dirty="0" smtClean="0"/>
              <a:t> сама </a:t>
            </a:r>
            <a:r>
              <a:rPr lang="ru-RU" sz="1800" b="1" dirty="0" err="1" smtClean="0"/>
              <a:t>універсальна</a:t>
            </a:r>
            <a:r>
              <a:rPr lang="ru-RU" sz="1800" b="1" dirty="0" smtClean="0"/>
              <a:t> упаковка практично для </a:t>
            </a:r>
            <a:r>
              <a:rPr lang="ru-RU" sz="1800" b="1" dirty="0" err="1" smtClean="0"/>
              <a:t>будь-якого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подарунка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починаючи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</a:t>
            </a:r>
            <a:r>
              <a:rPr lang="ru-RU" sz="1800" b="1" dirty="0" smtClean="0"/>
              <a:t> маленьких </a:t>
            </a:r>
            <a:r>
              <a:rPr lang="ru-RU" sz="1800" b="1" dirty="0" err="1" smtClean="0"/>
              <a:t>ювелірних</a:t>
            </a:r>
            <a:r>
              <a:rPr lang="ru-RU" sz="1800" b="1" dirty="0" smtClean="0"/>
              <a:t> прикрас </a:t>
            </a:r>
            <a:r>
              <a:rPr lang="ru-RU" sz="1800" b="1" dirty="0" err="1" smtClean="0"/>
              <a:t>і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закінчуючи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об'ємними</a:t>
            </a:r>
            <a:r>
              <a:rPr lang="ru-RU" sz="1800" b="1" dirty="0" smtClean="0"/>
              <a:t> наборами </a:t>
            </a:r>
            <a:r>
              <a:rPr lang="ru-RU" sz="1800" b="1" dirty="0" err="1" smtClean="0"/>
              <a:t>з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кількох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предметів</a:t>
            </a:r>
            <a:r>
              <a:rPr lang="ru-RU" sz="1800" b="1" dirty="0" smtClean="0"/>
              <a:t>. </a:t>
            </a:r>
            <a:r>
              <a:rPr lang="ru-RU" sz="1800" b="1" dirty="0" err="1" smtClean="0"/>
              <a:t>Намагаючись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знайти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ідеальний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мішечок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багато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помічають</a:t>
            </a:r>
            <a:r>
              <a:rPr lang="ru-RU" sz="1800" b="1" dirty="0" smtClean="0"/>
              <a:t>, </a:t>
            </a:r>
            <a:r>
              <a:rPr lang="ru-RU" sz="1800" b="1" dirty="0" err="1" smtClean="0"/>
              <a:t>що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ця</a:t>
            </a:r>
            <a:r>
              <a:rPr lang="ru-RU" sz="1800" b="1" dirty="0" smtClean="0"/>
              <a:t> задача не </a:t>
            </a:r>
            <a:r>
              <a:rPr lang="ru-RU" sz="1800" b="1" dirty="0" err="1" smtClean="0"/>
              <a:t>з</a:t>
            </a:r>
            <a:r>
              <a:rPr lang="ru-RU" sz="1800" b="1" dirty="0" smtClean="0"/>
              <a:t> легких. То </a:t>
            </a:r>
            <a:r>
              <a:rPr lang="ru-RU" sz="1800" b="1" dirty="0" err="1" smtClean="0"/>
              <a:t>колір</a:t>
            </a:r>
            <a:r>
              <a:rPr lang="ru-RU" sz="1800" b="1" dirty="0" smtClean="0"/>
              <a:t> не </a:t>
            </a:r>
            <a:r>
              <a:rPr lang="ru-RU" sz="1800" b="1" dirty="0" err="1" smtClean="0"/>
              <a:t>підходить</a:t>
            </a:r>
            <a:r>
              <a:rPr lang="ru-RU" sz="1800" b="1" dirty="0" smtClean="0"/>
              <a:t>, то </a:t>
            </a:r>
            <a:r>
              <a:rPr lang="ru-RU" sz="1800" b="1" dirty="0" err="1" smtClean="0"/>
              <a:t>візерунок</a:t>
            </a:r>
            <a:r>
              <a:rPr lang="ru-RU" sz="1800" b="1" dirty="0" smtClean="0"/>
              <a:t> не </a:t>
            </a:r>
            <a:r>
              <a:rPr lang="ru-RU" sz="1800" b="1" dirty="0" err="1" smtClean="0"/>
              <a:t>подобається</a:t>
            </a:r>
            <a:r>
              <a:rPr lang="ru-RU" sz="1800" b="1" dirty="0" smtClean="0"/>
              <a:t>, то </a:t>
            </a:r>
            <a:r>
              <a:rPr lang="ru-RU" sz="1800" b="1" dirty="0" err="1" smtClean="0"/>
              <a:t>немає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підходящого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розміру</a:t>
            </a:r>
            <a:r>
              <a:rPr lang="ru-RU" sz="1800" b="1" dirty="0" smtClean="0"/>
              <a:t>. </a:t>
            </a:r>
            <a:endParaRPr lang="ru-RU" sz="1800" b="1" dirty="0"/>
          </a:p>
        </p:txBody>
      </p:sp>
      <p:pic>
        <p:nvPicPr>
          <p:cNvPr id="5" name="Рисунок 4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357430"/>
            <a:ext cx="6023638" cy="401002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428604"/>
            <a:ext cx="821533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Для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виготовлення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подарункової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упаковки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слід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підготувати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Тканина.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Нитки 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колір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або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контрастні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(у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відповідності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з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планами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майстрині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Голку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ножиці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сантиметрову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стрічку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Гарний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шнур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або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стрічку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Декоративні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елементи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: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аплікації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намистини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, нитки для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вишивання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інші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матеріали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. </a:t>
            </a:r>
          </a:p>
        </p:txBody>
      </p:sp>
      <p:pic>
        <p:nvPicPr>
          <p:cNvPr id="3" name="Рисунок 2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3286124"/>
            <a:ext cx="4500564" cy="300037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214282" y="71414"/>
            <a:ext cx="8110542" cy="368618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Форма </a:t>
            </a:r>
            <a:r>
              <a:rPr lang="ru-RU" dirty="0" err="1" smtClean="0">
                <a:solidFill>
                  <a:srgbClr val="002060"/>
                </a:solidFill>
              </a:rPr>
              <a:t>мішечка</a:t>
            </a:r>
            <a:r>
              <a:rPr lang="ru-RU" dirty="0" smtClean="0">
                <a:solidFill>
                  <a:srgbClr val="002060"/>
                </a:solidFill>
              </a:rPr>
              <a:t> – </a:t>
            </a:r>
            <a:r>
              <a:rPr lang="ru-RU" dirty="0" err="1" smtClean="0">
                <a:solidFill>
                  <a:srgbClr val="002060"/>
                </a:solidFill>
              </a:rPr>
              <a:t>це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прямокутник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Довжина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його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сторін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варіюється</a:t>
            </a:r>
            <a:r>
              <a:rPr lang="ru-RU" dirty="0" smtClean="0">
                <a:solidFill>
                  <a:srgbClr val="002060"/>
                </a:solidFill>
              </a:rPr>
              <a:t> в </a:t>
            </a:r>
            <a:r>
              <a:rPr lang="ru-RU" dirty="0" err="1" smtClean="0">
                <a:solidFill>
                  <a:srgbClr val="002060"/>
                </a:solidFill>
              </a:rPr>
              <a:t>залежності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від</a:t>
            </a:r>
            <a:r>
              <a:rPr lang="ru-RU" dirty="0" smtClean="0">
                <a:solidFill>
                  <a:srgbClr val="002060"/>
                </a:solidFill>
              </a:rPr>
              <a:t> того, </a:t>
            </a:r>
            <a:r>
              <a:rPr lang="ru-RU" dirty="0" err="1" smtClean="0">
                <a:solidFill>
                  <a:srgbClr val="002060"/>
                </a:solidFill>
              </a:rPr>
              <a:t>який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розмір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виробу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запланований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Обрану</a:t>
            </a:r>
            <a:r>
              <a:rPr lang="ru-RU" dirty="0" smtClean="0">
                <a:solidFill>
                  <a:srgbClr val="002060"/>
                </a:solidFill>
              </a:rPr>
              <a:t> тканина для </a:t>
            </a:r>
            <a:r>
              <a:rPr lang="ru-RU" dirty="0" err="1" smtClean="0">
                <a:solidFill>
                  <a:srgbClr val="002060"/>
                </a:solidFill>
              </a:rPr>
              <a:t>мішечків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дуже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зручно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розкроювати</a:t>
            </a:r>
            <a:r>
              <a:rPr lang="ru-RU" dirty="0" smtClean="0">
                <a:solidFill>
                  <a:srgbClr val="002060"/>
                </a:solidFill>
              </a:rPr>
              <a:t>. </a:t>
            </a:r>
            <a:r>
              <a:rPr lang="ru-RU" dirty="0" err="1" smtClean="0">
                <a:solidFill>
                  <a:srgbClr val="002060"/>
                </a:solidFill>
              </a:rPr>
              <a:t>Якщо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майстрині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потрібно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кілька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однакових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виробів</a:t>
            </a:r>
            <a:r>
              <a:rPr lang="ru-RU" dirty="0" smtClean="0">
                <a:solidFill>
                  <a:srgbClr val="002060"/>
                </a:solidFill>
              </a:rPr>
              <a:t>, вона </a:t>
            </a:r>
            <a:r>
              <a:rPr lang="ru-RU" dirty="0" err="1" smtClean="0">
                <a:solidFill>
                  <a:srgbClr val="002060"/>
                </a:solidFill>
              </a:rPr>
              <a:t>може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прискорити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процес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автоматизуючи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кожен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етап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Наприклад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слід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виділити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відразу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декілька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прямокутників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потім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їх</a:t>
            </a:r>
            <a:r>
              <a:rPr lang="ru-RU" dirty="0" smtClean="0">
                <a:solidFill>
                  <a:srgbClr val="002060"/>
                </a:solidFill>
              </a:rPr>
              <a:t> все </a:t>
            </a:r>
            <a:r>
              <a:rPr lang="ru-RU" dirty="0" err="1" smtClean="0">
                <a:solidFill>
                  <a:srgbClr val="002060"/>
                </a:solidFill>
              </a:rPr>
              <a:t>намітати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зшити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попрасувати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забезпечити</a:t>
            </a:r>
            <a:r>
              <a:rPr lang="ru-RU" dirty="0" smtClean="0">
                <a:solidFill>
                  <a:srgbClr val="002060"/>
                </a:solidFill>
              </a:rPr>
              <a:t> шнурками. </a:t>
            </a:r>
            <a:r>
              <a:rPr lang="ru-RU" dirty="0" err="1" smtClean="0">
                <a:solidFill>
                  <a:srgbClr val="002060"/>
                </a:solidFill>
              </a:rPr>
              <a:t>Якщо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мова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йде</a:t>
            </a:r>
            <a:r>
              <a:rPr lang="ru-RU" dirty="0" smtClean="0">
                <a:solidFill>
                  <a:srgbClr val="002060"/>
                </a:solidFill>
              </a:rPr>
              <a:t> про </a:t>
            </a:r>
            <a:r>
              <a:rPr lang="ru-RU" dirty="0" err="1" smtClean="0">
                <a:solidFill>
                  <a:srgbClr val="002060"/>
                </a:solidFill>
              </a:rPr>
              <a:t>виготовлення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вишитих</a:t>
            </a:r>
            <a:r>
              <a:rPr lang="ru-RU" dirty="0" smtClean="0">
                <a:solidFill>
                  <a:srgbClr val="002060"/>
                </a:solidFill>
              </a:rPr>
              <a:t> торб, то про </a:t>
            </a:r>
            <a:r>
              <a:rPr lang="ru-RU" dirty="0" err="1" smtClean="0">
                <a:solidFill>
                  <a:srgbClr val="002060"/>
                </a:solidFill>
              </a:rPr>
              <a:t>декорі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слід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подбати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ще</a:t>
            </a:r>
            <a:r>
              <a:rPr lang="ru-RU" dirty="0" smtClean="0">
                <a:solidFill>
                  <a:srgbClr val="002060"/>
                </a:solidFill>
              </a:rPr>
              <a:t> до того, як </a:t>
            </a:r>
            <a:r>
              <a:rPr lang="ru-RU" dirty="0" err="1" smtClean="0">
                <a:solidFill>
                  <a:srgbClr val="002060"/>
                </a:solidFill>
              </a:rPr>
              <a:t>зшити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мішечок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із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зав'язками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 err="1" smtClean="0">
                <a:solidFill>
                  <a:srgbClr val="002060"/>
                </a:solidFill>
              </a:rPr>
              <a:t>Вишивку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виконують</a:t>
            </a:r>
            <a:r>
              <a:rPr lang="ru-RU" dirty="0" smtClean="0">
                <a:solidFill>
                  <a:srgbClr val="002060"/>
                </a:solidFill>
              </a:rPr>
              <a:t> на </a:t>
            </a:r>
            <a:r>
              <a:rPr lang="ru-RU" dirty="0" err="1" smtClean="0">
                <a:solidFill>
                  <a:srgbClr val="002060"/>
                </a:solidFill>
              </a:rPr>
              <a:t>викроенном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прямокутнику</a:t>
            </a:r>
            <a:r>
              <a:rPr lang="ru-RU" dirty="0" smtClean="0">
                <a:solidFill>
                  <a:srgbClr val="002060"/>
                </a:solidFill>
              </a:rPr>
              <a:t>, </a:t>
            </a:r>
            <a:r>
              <a:rPr lang="ru-RU" dirty="0" err="1" smtClean="0">
                <a:solidFill>
                  <a:srgbClr val="002060"/>
                </a:solidFill>
              </a:rPr>
              <a:t>інакше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потім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це</a:t>
            </a:r>
            <a:r>
              <a:rPr lang="ru-RU" dirty="0" smtClean="0">
                <a:solidFill>
                  <a:srgbClr val="002060"/>
                </a:solidFill>
              </a:rPr>
              <a:t> буде </a:t>
            </a:r>
            <a:r>
              <a:rPr lang="ru-RU" dirty="0" err="1" smtClean="0">
                <a:solidFill>
                  <a:srgbClr val="002060"/>
                </a:solidFill>
              </a:rPr>
              <a:t>робити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дуже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незручно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6537.720x768.13795715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3357562"/>
            <a:ext cx="3080741" cy="328612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286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/>
              <a:t>Вибір</a:t>
            </a:r>
            <a:r>
              <a:rPr lang="ru-RU" b="1" dirty="0"/>
              <a:t> </a:t>
            </a:r>
            <a:r>
              <a:rPr lang="ru-RU" b="1" dirty="0" err="1"/>
              <a:t>матеріалу</a:t>
            </a:r>
            <a:endParaRPr lang="ru-RU" b="1" dirty="0"/>
          </a:p>
          <a:p>
            <a:pPr algn="ctr"/>
            <a:r>
              <a:rPr lang="ru-RU" dirty="0"/>
              <a:t>Перед </a:t>
            </a:r>
            <a:r>
              <a:rPr lang="ru-RU" dirty="0" err="1"/>
              <a:t>тим</a:t>
            </a:r>
            <a:r>
              <a:rPr lang="ru-RU" dirty="0"/>
              <a:t> як </a:t>
            </a:r>
            <a:r>
              <a:rPr lang="ru-RU" dirty="0" err="1"/>
              <a:t>зшити</a:t>
            </a:r>
            <a:r>
              <a:rPr lang="ru-RU" dirty="0"/>
              <a:t> </a:t>
            </a:r>
            <a:r>
              <a:rPr lang="ru-RU" dirty="0" err="1"/>
              <a:t>мішечок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зав'язками</a:t>
            </a:r>
            <a:r>
              <a:rPr lang="ru-RU" dirty="0"/>
              <a:t>, треба </a:t>
            </a:r>
            <a:r>
              <a:rPr lang="ru-RU" dirty="0" err="1"/>
              <a:t>визначитися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тканиною. </a:t>
            </a:r>
            <a:r>
              <a:rPr lang="ru-RU" dirty="0" err="1"/>
              <a:t>Найкрасивішою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найбільш</a:t>
            </a:r>
            <a:r>
              <a:rPr lang="ru-RU" dirty="0"/>
              <a:t> </a:t>
            </a:r>
            <a:r>
              <a:rPr lang="ru-RU" dirty="0" err="1"/>
              <a:t>підходящої</a:t>
            </a:r>
            <a:r>
              <a:rPr lang="ru-RU" dirty="0"/>
              <a:t> для упаковок </a:t>
            </a:r>
            <a:r>
              <a:rPr lang="ru-RU" dirty="0" err="1"/>
              <a:t>є</a:t>
            </a:r>
            <a:r>
              <a:rPr lang="ru-RU" dirty="0"/>
              <a:t> </a:t>
            </a:r>
            <a:r>
              <a:rPr lang="ru-RU" dirty="0" err="1"/>
              <a:t>органза</a:t>
            </a:r>
            <a:r>
              <a:rPr lang="ru-RU" dirty="0"/>
              <a:t>. </a:t>
            </a:r>
            <a:r>
              <a:rPr lang="ru-RU" dirty="0" err="1"/>
              <a:t>Однак</a:t>
            </a:r>
            <a:r>
              <a:rPr lang="ru-RU" dirty="0"/>
              <a:t> </a:t>
            </a:r>
            <a:r>
              <a:rPr lang="ru-RU" dirty="0" err="1"/>
              <a:t>шити</a:t>
            </a:r>
            <a:r>
              <a:rPr lang="ru-RU" dirty="0"/>
              <a:t> </a:t>
            </a:r>
            <a:r>
              <a:rPr lang="ru-RU" dirty="0" err="1"/>
              <a:t>мішечки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органзи</a:t>
            </a:r>
            <a:r>
              <a:rPr lang="ru-RU" dirty="0"/>
              <a:t> </a:t>
            </a:r>
            <a:r>
              <a:rPr lang="ru-RU" dirty="0" err="1"/>
              <a:t>трохи</a:t>
            </a:r>
            <a:r>
              <a:rPr lang="ru-RU" dirty="0"/>
              <a:t> </a:t>
            </a:r>
            <a:r>
              <a:rPr lang="ru-RU" dirty="0" err="1"/>
              <a:t>складніше</a:t>
            </a:r>
            <a:r>
              <a:rPr lang="ru-RU" dirty="0"/>
              <a:t>, </a:t>
            </a:r>
            <a:r>
              <a:rPr lang="ru-RU" dirty="0" err="1"/>
              <a:t>ніж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інших</a:t>
            </a:r>
            <a:r>
              <a:rPr lang="ru-RU" dirty="0"/>
              <a:t> </a:t>
            </a:r>
            <a:r>
              <a:rPr lang="ru-RU" dirty="0" err="1"/>
              <a:t>матеріалів</a:t>
            </a:r>
            <a:r>
              <a:rPr lang="ru-RU" dirty="0"/>
              <a:t> (</a:t>
            </a:r>
            <a:r>
              <a:rPr lang="ru-RU" dirty="0" err="1"/>
              <a:t>бавовни</a:t>
            </a:r>
            <a:r>
              <a:rPr lang="ru-RU" dirty="0"/>
              <a:t>, </a:t>
            </a:r>
            <a:r>
              <a:rPr lang="ru-RU" dirty="0" err="1"/>
              <a:t>льону</a:t>
            </a:r>
            <a:r>
              <a:rPr lang="ru-RU" dirty="0"/>
              <a:t>, </a:t>
            </a:r>
            <a:r>
              <a:rPr lang="ru-RU" dirty="0" err="1"/>
              <a:t>вовни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синтетики). </a:t>
            </a:r>
            <a:r>
              <a:rPr lang="ru-RU" dirty="0" err="1"/>
              <a:t>Ця</a:t>
            </a:r>
            <a:r>
              <a:rPr lang="ru-RU" dirty="0"/>
              <a:t> тканина «</a:t>
            </a:r>
            <a:r>
              <a:rPr lang="ru-RU" dirty="0" err="1"/>
              <a:t>пливе</a:t>
            </a:r>
            <a:r>
              <a:rPr lang="ru-RU" dirty="0"/>
              <a:t>»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постійно</a:t>
            </a:r>
            <a:r>
              <a:rPr lang="ru-RU" dirty="0"/>
              <a:t> </a:t>
            </a:r>
            <a:r>
              <a:rPr lang="ru-RU" dirty="0" err="1"/>
              <a:t>сиплеться</a:t>
            </a:r>
            <a:r>
              <a:rPr lang="ru-RU" dirty="0"/>
              <a:t>. </a:t>
            </a:r>
            <a:r>
              <a:rPr lang="ru-RU" dirty="0" err="1"/>
              <a:t>Це</a:t>
            </a:r>
            <a:r>
              <a:rPr lang="ru-RU" dirty="0"/>
              <a:t> </a:t>
            </a:r>
            <a:r>
              <a:rPr lang="ru-RU" dirty="0" err="1"/>
              <a:t>означає</a:t>
            </a:r>
            <a:r>
              <a:rPr lang="ru-RU" dirty="0"/>
              <a:t>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</a:t>
            </a:r>
            <a:r>
              <a:rPr lang="ru-RU" dirty="0" err="1"/>
              <a:t>шви</a:t>
            </a:r>
            <a:r>
              <a:rPr lang="ru-RU" dirty="0"/>
              <a:t> </a:t>
            </a:r>
            <a:r>
              <a:rPr lang="ru-RU" dirty="0" err="1"/>
              <a:t>спочатку</a:t>
            </a:r>
            <a:r>
              <a:rPr lang="ru-RU" dirty="0"/>
              <a:t> </a:t>
            </a:r>
            <a:r>
              <a:rPr lang="ru-RU" dirty="0" err="1"/>
              <a:t>ретельно</a:t>
            </a:r>
            <a:r>
              <a:rPr lang="ru-RU" dirty="0"/>
              <a:t> </a:t>
            </a:r>
            <a:r>
              <a:rPr lang="ru-RU" dirty="0" err="1"/>
              <a:t>намітати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пропрасувати</a:t>
            </a:r>
            <a:r>
              <a:rPr lang="ru-RU" dirty="0"/>
              <a:t>, а </a:t>
            </a:r>
            <a:r>
              <a:rPr lang="ru-RU" dirty="0" err="1"/>
              <a:t>тільки</a:t>
            </a:r>
            <a:r>
              <a:rPr lang="ru-RU" dirty="0"/>
              <a:t> </a:t>
            </a:r>
            <a:r>
              <a:rPr lang="ru-RU" dirty="0" err="1"/>
              <a:t>потім</a:t>
            </a:r>
            <a:r>
              <a:rPr lang="ru-RU" dirty="0"/>
              <a:t> </a:t>
            </a:r>
            <a:r>
              <a:rPr lang="ru-RU" dirty="0" err="1"/>
              <a:t>прострочуєте</a:t>
            </a:r>
            <a:r>
              <a:rPr lang="ru-RU" dirty="0"/>
              <a:t> на </a:t>
            </a:r>
            <a:r>
              <a:rPr lang="ru-RU" dirty="0" err="1"/>
              <a:t>машинці</a:t>
            </a:r>
            <a:r>
              <a:rPr lang="ru-RU" dirty="0"/>
              <a:t>. </a:t>
            </a:r>
            <a:r>
              <a:rPr lang="ru-RU" dirty="0" err="1"/>
              <a:t>Крім</a:t>
            </a:r>
            <a:r>
              <a:rPr lang="ru-RU" dirty="0"/>
              <a:t> того, </a:t>
            </a:r>
            <a:r>
              <a:rPr lang="ru-RU" dirty="0" err="1"/>
              <a:t>прозора</a:t>
            </a:r>
            <a:r>
              <a:rPr lang="ru-RU" dirty="0"/>
              <a:t> </a:t>
            </a:r>
            <a:r>
              <a:rPr lang="ru-RU" dirty="0" err="1"/>
              <a:t>органза</a:t>
            </a:r>
            <a:r>
              <a:rPr lang="ru-RU" dirty="0"/>
              <a:t>, так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всі</a:t>
            </a:r>
            <a:r>
              <a:rPr lang="ru-RU" dirty="0"/>
              <a:t> кромки </a:t>
            </a:r>
            <a:r>
              <a:rPr lang="ru-RU" dirty="0" err="1"/>
              <a:t>доведеться</a:t>
            </a:r>
            <a:r>
              <a:rPr lang="ru-RU" dirty="0"/>
              <a:t> </a:t>
            </a:r>
            <a:r>
              <a:rPr lang="ru-RU" dirty="0" err="1"/>
              <a:t>акуратно</a:t>
            </a:r>
            <a:r>
              <a:rPr lang="ru-RU" dirty="0"/>
              <a:t> </a:t>
            </a:r>
            <a:r>
              <a:rPr lang="ru-RU" dirty="0" err="1"/>
              <a:t>обробляти</a:t>
            </a:r>
            <a:r>
              <a:rPr lang="ru-RU" dirty="0"/>
              <a:t> </a:t>
            </a:r>
            <a:r>
              <a:rPr lang="ru-RU" dirty="0" err="1"/>
              <a:t>оверлком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дрібним</a:t>
            </a:r>
            <a:r>
              <a:rPr lang="ru-RU" dirty="0"/>
              <a:t> зигзагом. </a:t>
            </a:r>
            <a:r>
              <a:rPr lang="ru-RU" dirty="0" err="1"/>
              <a:t>Якщо</a:t>
            </a:r>
            <a:r>
              <a:rPr lang="ru-RU" dirty="0"/>
              <a:t> </a:t>
            </a:r>
            <a:r>
              <a:rPr lang="ru-RU" dirty="0" err="1"/>
              <a:t>майстриню</a:t>
            </a:r>
            <a:r>
              <a:rPr lang="ru-RU" dirty="0"/>
              <a:t> </a:t>
            </a:r>
            <a:r>
              <a:rPr lang="ru-RU" dirty="0" err="1"/>
              <a:t>лякають</a:t>
            </a:r>
            <a:r>
              <a:rPr lang="ru-RU" dirty="0"/>
              <a:t> </a:t>
            </a:r>
            <a:r>
              <a:rPr lang="ru-RU" dirty="0" err="1"/>
              <a:t>такі</a:t>
            </a:r>
            <a:r>
              <a:rPr lang="ru-RU" dirty="0"/>
              <a:t> </a:t>
            </a:r>
            <a:r>
              <a:rPr lang="ru-RU" dirty="0" err="1"/>
              <a:t>складності</a:t>
            </a:r>
            <a:r>
              <a:rPr lang="ru-RU" dirty="0"/>
              <a:t>,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чудово</a:t>
            </a:r>
            <a:r>
              <a:rPr lang="ru-RU" dirty="0"/>
              <a:t> </a:t>
            </a:r>
            <a:r>
              <a:rPr lang="ru-RU" dirty="0" err="1"/>
              <a:t>обійтися</a:t>
            </a:r>
            <a:r>
              <a:rPr lang="ru-RU" dirty="0"/>
              <a:t> </a:t>
            </a:r>
            <a:r>
              <a:rPr lang="ru-RU" dirty="0" err="1"/>
              <a:t>бавовняної</a:t>
            </a:r>
            <a:r>
              <a:rPr lang="ru-RU" dirty="0"/>
              <a:t> красивою тканиною. Зараз в магазинах </a:t>
            </a:r>
            <a:r>
              <a:rPr lang="ru-RU" dirty="0" err="1"/>
              <a:t>продаються</a:t>
            </a:r>
            <a:r>
              <a:rPr lang="ru-RU" dirty="0"/>
              <a:t> </a:t>
            </a:r>
            <a:r>
              <a:rPr lang="ru-RU" dirty="0" err="1"/>
              <a:t>найрізноманітніші</a:t>
            </a:r>
            <a:r>
              <a:rPr lang="ru-RU" dirty="0"/>
              <a:t> </a:t>
            </a:r>
            <a:r>
              <a:rPr lang="ru-RU" dirty="0" err="1"/>
              <a:t>матеріали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дивовижною</a:t>
            </a:r>
            <a:r>
              <a:rPr lang="ru-RU" dirty="0"/>
              <a:t> </a:t>
            </a:r>
            <a:r>
              <a:rPr lang="ru-RU" dirty="0" err="1"/>
              <a:t>забарвленням</a:t>
            </a:r>
            <a:r>
              <a:rPr lang="ru-RU" dirty="0"/>
              <a:t>. </a:t>
            </a:r>
            <a:r>
              <a:rPr lang="ru-RU" dirty="0" err="1"/>
              <a:t>Найкраще</a:t>
            </a:r>
            <a:r>
              <a:rPr lang="ru-RU" dirty="0"/>
              <a:t> тут те, </a:t>
            </a:r>
            <a:r>
              <a:rPr lang="ru-RU" dirty="0" err="1"/>
              <a:t>що</a:t>
            </a:r>
            <a:r>
              <a:rPr lang="ru-RU" dirty="0"/>
              <a:t> </a:t>
            </a:r>
            <a:r>
              <a:rPr lang="ru-RU" dirty="0" err="1"/>
              <a:t>багато</a:t>
            </a:r>
            <a:r>
              <a:rPr lang="ru-RU" dirty="0"/>
              <a:t> </a:t>
            </a:r>
            <a:r>
              <a:rPr lang="ru-RU" dirty="0" err="1"/>
              <a:t>з</a:t>
            </a:r>
            <a:r>
              <a:rPr lang="ru-RU" dirty="0"/>
              <a:t> них </a:t>
            </a:r>
            <a:r>
              <a:rPr lang="ru-RU" dirty="0" err="1"/>
              <a:t>можна</a:t>
            </a:r>
            <a:r>
              <a:rPr lang="ru-RU" dirty="0"/>
              <a:t> </a:t>
            </a:r>
            <a:r>
              <a:rPr lang="ru-RU" dirty="0" err="1"/>
              <a:t>купити</a:t>
            </a:r>
            <a:r>
              <a:rPr lang="ru-RU" dirty="0"/>
              <a:t> </a:t>
            </a:r>
            <a:r>
              <a:rPr lang="ru-RU" dirty="0" err="1"/>
              <a:t>шматочками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30 див. </a:t>
            </a:r>
            <a:r>
              <a:rPr lang="ru-RU" dirty="0" err="1"/>
              <a:t>Цього</a:t>
            </a:r>
            <a:r>
              <a:rPr lang="ru-RU" dirty="0"/>
              <a:t> </a:t>
            </a:r>
            <a:r>
              <a:rPr lang="ru-RU" dirty="0" err="1"/>
              <a:t>цілком</a:t>
            </a:r>
            <a:r>
              <a:rPr lang="ru-RU" dirty="0"/>
              <a:t> </a:t>
            </a:r>
            <a:r>
              <a:rPr lang="ru-RU" dirty="0" err="1"/>
              <a:t>вистачить</a:t>
            </a:r>
            <a:r>
              <a:rPr lang="ru-RU" dirty="0"/>
              <a:t> на </a:t>
            </a:r>
            <a:r>
              <a:rPr lang="ru-RU" dirty="0" err="1"/>
              <a:t>кілька</a:t>
            </a:r>
            <a:r>
              <a:rPr lang="ru-RU" dirty="0"/>
              <a:t> </a:t>
            </a:r>
            <a:r>
              <a:rPr lang="ru-RU" dirty="0" err="1"/>
              <a:t>мішечків</a:t>
            </a:r>
            <a:r>
              <a:rPr lang="ru-RU" dirty="0"/>
              <a:t> </a:t>
            </a:r>
            <a:r>
              <a:rPr lang="ru-RU" dirty="0" err="1"/>
              <a:t>однакового</a:t>
            </a:r>
            <a:r>
              <a:rPr lang="ru-RU" dirty="0"/>
              <a:t> </a:t>
            </a:r>
            <a:r>
              <a:rPr lang="ru-RU" dirty="0" err="1"/>
              <a:t>або</a:t>
            </a:r>
            <a:r>
              <a:rPr lang="ru-RU" dirty="0"/>
              <a:t> </a:t>
            </a:r>
            <a:r>
              <a:rPr lang="ru-RU" dirty="0" err="1"/>
              <a:t>різного</a:t>
            </a:r>
            <a:r>
              <a:rPr lang="ru-RU" dirty="0"/>
              <a:t> </a:t>
            </a:r>
            <a:r>
              <a:rPr lang="ru-RU" dirty="0" err="1"/>
              <a:t>розміру</a:t>
            </a:r>
            <a:r>
              <a:rPr lang="ru-RU" dirty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947327" y="908720"/>
            <a:ext cx="7172300" cy="161582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Насамперед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слід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оверлочить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прямокутник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по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всьому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периметру.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Далі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потрібно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скласти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його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навпіл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(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або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поєднати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два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однакових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прямокутника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якщо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викроїти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один великий не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вдалося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)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зшити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боків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. У тому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випадку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, коли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поєднують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дві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деталі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зшивають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три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сторони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: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боковини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та дно. </a:t>
            </a:r>
          </a:p>
        </p:txBody>
      </p:sp>
      <p:pic>
        <p:nvPicPr>
          <p:cNvPr id="3" name="Рисунок 2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355" y="2636912"/>
            <a:ext cx="5664122" cy="37790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91954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>Як </a:t>
            </a:r>
            <a:r>
              <a:rPr lang="ru-RU" b="1" dirty="0" err="1"/>
              <a:t>зшити</a:t>
            </a:r>
            <a:r>
              <a:rPr lang="ru-RU" b="1" dirty="0"/>
              <a:t> </a:t>
            </a:r>
            <a:r>
              <a:rPr lang="ru-RU" b="1" dirty="0" err="1"/>
              <a:t>мішечок</a:t>
            </a:r>
            <a:r>
              <a:rPr lang="ru-RU" b="1" dirty="0"/>
              <a:t> </a:t>
            </a:r>
            <a:r>
              <a:rPr lang="ru-RU" b="1" dirty="0" err="1"/>
              <a:t>із</a:t>
            </a:r>
            <a:r>
              <a:rPr lang="ru-RU" b="1" dirty="0"/>
              <a:t> </a:t>
            </a:r>
            <a:r>
              <a:rPr lang="ru-RU" b="1" dirty="0" err="1"/>
              <a:t>зав'язками</a:t>
            </a:r>
            <a:r>
              <a:rPr lang="ru-RU" b="1" dirty="0"/>
              <a:t>: </a:t>
            </a:r>
            <a:r>
              <a:rPr lang="ru-RU" b="1" dirty="0" err="1"/>
              <a:t>покроковий</a:t>
            </a:r>
            <a:r>
              <a:rPr lang="ru-RU" b="1" dirty="0"/>
              <a:t> </a:t>
            </a:r>
            <a:r>
              <a:rPr lang="ru-RU" b="1" dirty="0" err="1"/>
              <a:t>майстер-клас</a:t>
            </a:r>
            <a:endParaRPr lang="ru-RU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14282" y="357166"/>
            <a:ext cx="8358246" cy="12157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Виконуючи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цей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етап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слід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звернути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увагу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що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рядок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закінчується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на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відстані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5-6 см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від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краю.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Овер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лочення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, але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незшиття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краю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підвертають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всередину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і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загладжують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праскою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Щоб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не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деформувати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тканина,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можна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спочатку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 приметать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підворот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cs typeface="Arial" pitchFamily="34" charset="0"/>
              </a:rPr>
              <a:t>. </a:t>
            </a:r>
          </a:p>
        </p:txBody>
      </p:sp>
      <p:pic>
        <p:nvPicPr>
          <p:cNvPr id="4" name="Рисунок 3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928802"/>
            <a:ext cx="6096000" cy="40671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67151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>
                <a:solidFill>
                  <a:srgbClr val="002060"/>
                </a:solidFill>
              </a:rPr>
              <a:t>Потім</a:t>
            </a:r>
            <a:r>
              <a:rPr lang="ru-RU" sz="2000" dirty="0">
                <a:solidFill>
                  <a:srgbClr val="002060"/>
                </a:solidFill>
              </a:rPr>
              <a:t> край </a:t>
            </a:r>
            <a:r>
              <a:rPr lang="ru-RU" sz="2000" dirty="0" err="1">
                <a:solidFill>
                  <a:srgbClr val="002060"/>
                </a:solidFill>
              </a:rPr>
              <a:t>складають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навпіл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і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пришивають</a:t>
            </a:r>
            <a:r>
              <a:rPr lang="ru-RU" sz="2000" dirty="0">
                <a:solidFill>
                  <a:srgbClr val="002060"/>
                </a:solidFill>
              </a:rPr>
              <a:t> до </a:t>
            </a:r>
            <a:r>
              <a:rPr lang="ru-RU" sz="2000" dirty="0" err="1">
                <a:solidFill>
                  <a:srgbClr val="002060"/>
                </a:solidFill>
              </a:rPr>
              <a:t>однієї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деталі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мішечка</a:t>
            </a:r>
            <a:r>
              <a:rPr lang="ru-RU" sz="2000" dirty="0">
                <a:solidFill>
                  <a:srgbClr val="002060"/>
                </a:solidFill>
              </a:rPr>
              <a:t>. Як </a:t>
            </a:r>
            <a:r>
              <a:rPr lang="ru-RU" sz="2000" dirty="0" err="1">
                <a:solidFill>
                  <a:srgbClr val="002060"/>
                </a:solidFill>
              </a:rPr>
              <a:t>це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dirty="0" err="1">
                <a:solidFill>
                  <a:srgbClr val="002060"/>
                </a:solidFill>
              </a:rPr>
              <a:t>робиться</a:t>
            </a:r>
            <a:r>
              <a:rPr lang="ru-RU" sz="2000" dirty="0">
                <a:solidFill>
                  <a:srgbClr val="002060"/>
                </a:solidFill>
              </a:rPr>
              <a:t>, описано </a:t>
            </a:r>
            <a:r>
              <a:rPr lang="ru-RU" sz="2000" dirty="0" err="1">
                <a:solidFill>
                  <a:srgbClr val="002060"/>
                </a:solidFill>
              </a:rPr>
              <a:t>нижче</a:t>
            </a:r>
            <a:r>
              <a:rPr lang="ru-RU" sz="2000" dirty="0">
                <a:solidFill>
                  <a:srgbClr val="002060"/>
                </a:solidFill>
              </a:rPr>
              <a:t>. </a:t>
            </a:r>
          </a:p>
        </p:txBody>
      </p:sp>
      <p:pic>
        <p:nvPicPr>
          <p:cNvPr id="3" name="Рисунок 2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500174"/>
            <a:ext cx="6524628" cy="43531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85728"/>
            <a:ext cx="75009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err="1" smtClean="0">
                <a:solidFill>
                  <a:srgbClr val="002060"/>
                </a:solidFill>
              </a:rPr>
              <a:t>Увага</a:t>
            </a:r>
            <a:r>
              <a:rPr lang="ru-RU" sz="2000" dirty="0" smtClean="0">
                <a:solidFill>
                  <a:srgbClr val="002060"/>
                </a:solidFill>
              </a:rPr>
              <a:t>: </a:t>
            </a:r>
            <a:r>
              <a:rPr lang="ru-RU" sz="2000" dirty="0" err="1" smtClean="0">
                <a:solidFill>
                  <a:srgbClr val="002060"/>
                </a:solidFill>
              </a:rPr>
              <a:t>багато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майстрині</a:t>
            </a:r>
            <a:r>
              <a:rPr lang="ru-RU" sz="2000" dirty="0" smtClean="0">
                <a:solidFill>
                  <a:srgbClr val="002060"/>
                </a:solidFill>
              </a:rPr>
              <a:t> по </a:t>
            </a:r>
            <a:r>
              <a:rPr lang="ru-RU" sz="2000" dirty="0" err="1" smtClean="0">
                <a:solidFill>
                  <a:srgbClr val="002060"/>
                </a:solidFill>
              </a:rPr>
              <a:t>неуважності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виконують</a:t>
            </a:r>
            <a:r>
              <a:rPr lang="ru-RU" sz="2000" dirty="0" smtClean="0">
                <a:solidFill>
                  <a:srgbClr val="002060"/>
                </a:solidFill>
              </a:rPr>
              <a:t> шов </a:t>
            </a:r>
            <a:r>
              <a:rPr lang="ru-RU" sz="2000" dirty="0" err="1" smtClean="0">
                <a:solidFill>
                  <a:srgbClr val="002060"/>
                </a:solidFill>
              </a:rPr>
              <a:t>відразу</a:t>
            </a:r>
            <a:r>
              <a:rPr lang="ru-RU" sz="2000" dirty="0" smtClean="0">
                <a:solidFill>
                  <a:srgbClr val="002060"/>
                </a:solidFill>
              </a:rPr>
              <a:t> на </a:t>
            </a:r>
            <a:r>
              <a:rPr lang="ru-RU" sz="2000" dirty="0" err="1" smtClean="0">
                <a:solidFill>
                  <a:srgbClr val="002060"/>
                </a:solidFill>
              </a:rPr>
              <a:t>двох</a:t>
            </a:r>
            <a:r>
              <a:rPr lang="ru-RU" sz="2000" dirty="0" smtClean="0">
                <a:solidFill>
                  <a:srgbClr val="002060"/>
                </a:solidFill>
              </a:rPr>
              <a:t> деталях. </a:t>
            </a:r>
            <a:r>
              <a:rPr lang="ru-RU" sz="2000" dirty="0" err="1" smtClean="0">
                <a:solidFill>
                  <a:srgbClr val="002060"/>
                </a:solidFill>
              </a:rPr>
              <a:t>Його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потім</a:t>
            </a:r>
            <a:r>
              <a:rPr lang="ru-RU" sz="2000" dirty="0" smtClean="0">
                <a:solidFill>
                  <a:srgbClr val="002060"/>
                </a:solidFill>
              </a:rPr>
              <a:t> доводиться </a:t>
            </a:r>
            <a:r>
              <a:rPr lang="ru-RU" sz="2000" dirty="0" err="1" smtClean="0">
                <a:solidFill>
                  <a:srgbClr val="002060"/>
                </a:solidFill>
              </a:rPr>
              <a:t>розпорювати</a:t>
            </a:r>
            <a:r>
              <a:rPr lang="ru-RU" sz="2000" dirty="0" smtClean="0">
                <a:solidFill>
                  <a:srgbClr val="002060"/>
                </a:solidFill>
              </a:rPr>
              <a:t>, так </a:t>
            </a:r>
            <a:r>
              <a:rPr lang="ru-RU" sz="2000" dirty="0" err="1" smtClean="0">
                <a:solidFill>
                  <a:srgbClr val="002060"/>
                </a:solidFill>
              </a:rPr>
              <a:t>що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потрібно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відразу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err="1" smtClean="0">
                <a:solidFill>
                  <a:srgbClr val="002060"/>
                </a:solidFill>
              </a:rPr>
              <a:t>підігніть</a:t>
            </a:r>
            <a:r>
              <a:rPr lang="ru-RU" sz="2000" dirty="0" smtClean="0">
                <a:solidFill>
                  <a:srgbClr val="002060"/>
                </a:solidFill>
              </a:rPr>
              <a:t> один край.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yak-zshiti-mshechok-z-zavyazkami-mshechki-dlya-podarunkv-trav-svoyimi-rukami_921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500174"/>
            <a:ext cx="6738942" cy="449613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</TotalTime>
  <Words>914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Тканинний мішечок із зав'язками</vt:lpstr>
      <vt:lpstr>Тканинний мішечок із зав'язками – це сама універсальна упаковка практично для будь-якого подарунка, починаючи з маленьких ювелірних прикрас і закінчуючи об'ємними наборами з кількох предметів. Намагаючись знайти ідеальний мішечок, багато помічають, що ця задача не з легких. То колір не підходить, то візерунок не подобається, то немає підходящого розміру.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Виготовлення торб для ароматичних трав</vt:lpstr>
      <vt:lpstr>Презентация PowerPoint</vt:lpstr>
      <vt:lpstr>Практичність і краса</vt:lpstr>
      <vt:lpstr>Як прикрасити торбочки для трав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Тканинний мішечок із зав'язками</dc:title>
  <dc:creator>COMP</dc:creator>
  <cp:lastModifiedBy>home</cp:lastModifiedBy>
  <cp:revision>5</cp:revision>
  <dcterms:created xsi:type="dcterms:W3CDTF">2018-02-13T19:20:48Z</dcterms:created>
  <dcterms:modified xsi:type="dcterms:W3CDTF">2018-02-17T09:15:45Z</dcterms:modified>
</cp:coreProperties>
</file>